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7862A-12BE-44D7-99A3-50036195F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43571E-0ABB-48C5-80F9-62B54CD71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7EA6F-D349-4AC3-8592-6506C33A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B01781-5BE0-4958-9A67-5E46362C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E6355D-D233-4965-891D-A06419676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68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8E12C-500D-4AD9-9B6B-2D91C08E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D4F35F-F770-41E5-A953-6D60CFB8F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D5273D-84DD-4DD1-8DD1-B7CE6E4DD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E5BE42-319E-4F12-8834-7E9D24E1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A99C92-1EA4-48EB-9B1B-79EBE14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696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DF4185-5625-4753-8040-C2ECB6569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4139C2-6872-4EAD-B66E-6042C765B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CB3FE8-EB24-4F13-962C-2A4C102E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1426B0-C6C0-451D-B778-54096EDE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FD1244-E7AB-4598-8EA0-7A2F7E20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21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7D81D-BF9E-4B8D-B93E-BFB0958B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4045C0-FFF1-4C37-9D57-BE78EFB9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0E855B-AB78-4B46-804F-4667B56A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B4232D-EDDB-4376-9CF7-EFC9F829D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942BB5-1B94-46C2-BB4D-A942B9E4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8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90002-A9D9-4FB4-9D09-175C9E5C0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66AD39-EBFB-42B6-B29C-CC1E280AC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C65D31-D216-4718-BE25-6F1DF1C3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881691-CA2E-48EF-B442-C8125307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ABD77-41B3-458F-AA44-0126A375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09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C940B-986D-47AC-97D9-ABF53287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CD67AC-4A86-4073-8569-0269E5FFD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3E7B1F-2906-49AF-AE04-73929BD76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B38930-F5F9-4B48-9A8E-C42C805F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72817D-21E3-44D1-9E86-429B80ED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AAC567-B7D8-43A6-A82F-2303A8324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6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F2FAB-44A7-4252-BABB-23D32EB1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81051C-E573-493D-918E-0A2979CE1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B8BF52-7714-4402-89CA-709001323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43F190-9990-4408-9D35-37BB52C60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CB3A316-E351-4A44-B99E-8943359B43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B6B303-3335-4F6E-AB38-E484BEC64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37C089-10EA-428F-96DE-D3FF0D8D0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E024BA-4059-4D30-9760-B6ED7D106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59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47170-D354-4A8F-9E23-2ABA883D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612C607-0B09-4A78-A6CD-77B2A710E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AD0F9C-B040-4B7C-9B47-CA6510EC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D81FA3-2816-4FAD-B904-30ECE4CB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38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1D1A529-7BB1-482F-9B1E-DD5AC324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272A2B-4B04-455C-B9A3-2D1F3B682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EE2518-645A-4BF9-B2B1-BCF26338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76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610D4-A719-427D-A641-8BEA178A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31E46D-506D-4583-923C-CCEF183D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A2DEBF-3713-4B33-9426-2DF23C9EE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7BC6A4-CA07-4EAC-B948-D615A2BC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36B141-83D7-4F7F-B9C9-CAB59BF2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87056F-156A-4C20-AE35-35BBC184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70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A4014-9EBC-4431-A6DA-06FEB549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50087F-EA06-4E23-96C5-0FCA0928C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8A4083-A6B1-4C8D-837A-C70B48EAD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A911DF-3C95-4A15-8859-5126798F0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03233C-6B8B-4135-B949-A2480BA7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336438-C493-4BDA-8756-FE2198ED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29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DF1B80-A94D-4181-8192-12C2A2443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B4C02B-A128-4D83-9DCA-BA727A93B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68C5CB-A895-4FDD-A228-AC22D9AB80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CA9B-9878-4169-BEDA-576443A6F5D6}" type="datetimeFigureOut">
              <a:rPr lang="es-ES" smtClean="0"/>
              <a:t>28/02/2025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51729-A76E-432F-9EEC-625C2D3B0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B849FC-870B-41E8-9EAF-52301D4A2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77B77-0949-452D-9629-0D8E30F094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47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tel:+64826284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941538B-84E7-4114-B1B3-43AD343CF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921" y="337107"/>
            <a:ext cx="8656446" cy="6183786"/>
          </a:xfrm>
        </p:spPr>
        <p:txBody>
          <a:bodyPr>
            <a:normAutofit fontScale="32500" lnSpcReduction="20000"/>
          </a:bodyPr>
          <a:lstStyle/>
          <a:p>
            <a:endParaRPr lang="es-ES" dirty="0">
              <a:solidFill>
                <a:srgbClr val="FF0000"/>
              </a:solidFill>
            </a:endParaRPr>
          </a:p>
          <a:p>
            <a:r>
              <a:rPr lang="es-ES" sz="9000" b="1" dirty="0">
                <a:solidFill>
                  <a:srgbClr val="C00000"/>
                </a:solidFill>
              </a:rPr>
              <a:t>OFERTA EMPLEO MÉDICO/A</a:t>
            </a:r>
          </a:p>
          <a:p>
            <a:endParaRPr lang="es-ES" sz="5100" dirty="0"/>
          </a:p>
          <a:p>
            <a:pPr algn="just">
              <a:lnSpc>
                <a:spcPct val="120000"/>
              </a:lnSpc>
            </a:pPr>
            <a:r>
              <a:rPr lang="es-ES" sz="5000" dirty="0"/>
              <a:t>Finsa, somos una empresa del entorno industrial que nos dedicamos a la transformación de la madera. </a:t>
            </a:r>
          </a:p>
          <a:p>
            <a:pPr algn="just">
              <a:lnSpc>
                <a:spcPct val="120000"/>
              </a:lnSpc>
            </a:pPr>
            <a:r>
              <a:rPr lang="es-ES" sz="5000" dirty="0"/>
              <a:t>Buscamos una médica o médico para incorporarse al equipo del Servicio Médico de nuestra fábrica de Cella (Teruel). </a:t>
            </a:r>
          </a:p>
          <a:p>
            <a:pPr algn="just">
              <a:lnSpc>
                <a:spcPct val="120000"/>
              </a:lnSpc>
            </a:pPr>
            <a:r>
              <a:rPr lang="es-ES" sz="5000" dirty="0"/>
              <a:t>Necesitamos seguir apoyando y mejorando la salud de los trabajadores a través de la vigilancia de la salud y dinámicas e iniciativas que van en la línea de la promoción de la salud.</a:t>
            </a:r>
          </a:p>
          <a:p>
            <a:pPr algn="just">
              <a:lnSpc>
                <a:spcPct val="120000"/>
              </a:lnSpc>
            </a:pPr>
            <a:endParaRPr lang="es-ES" sz="3800" dirty="0"/>
          </a:p>
          <a:p>
            <a:pPr algn="just">
              <a:lnSpc>
                <a:spcPct val="120000"/>
              </a:lnSpc>
            </a:pPr>
            <a:r>
              <a:rPr lang="es-ES" sz="5000" dirty="0"/>
              <a:t>Horario flexible y jornada completa o parcial.</a:t>
            </a:r>
          </a:p>
          <a:p>
            <a:pPr algn="just">
              <a:lnSpc>
                <a:spcPct val="120000"/>
              </a:lnSpc>
            </a:pPr>
            <a:endParaRPr lang="es-ES" sz="5000" dirty="0"/>
          </a:p>
          <a:p>
            <a:pPr algn="just">
              <a:lnSpc>
                <a:spcPct val="120000"/>
              </a:lnSpc>
            </a:pPr>
            <a:r>
              <a:rPr lang="es-ES" sz="5000" dirty="0"/>
              <a:t>Se valorará especialidad en medicina de trabajo/ medicina de familia.</a:t>
            </a:r>
          </a:p>
          <a:p>
            <a:pPr algn="just">
              <a:lnSpc>
                <a:spcPct val="120000"/>
              </a:lnSpc>
            </a:pPr>
            <a:endParaRPr lang="es-ES" sz="5000" dirty="0"/>
          </a:p>
          <a:p>
            <a:pPr algn="just">
              <a:lnSpc>
                <a:spcPct val="120000"/>
              </a:lnSpc>
            </a:pPr>
            <a:r>
              <a:rPr lang="es-ES" sz="5000" dirty="0"/>
              <a:t>Si estás interesado/a ponte en contacto con el Departamento de Personal .</a:t>
            </a:r>
          </a:p>
          <a:p>
            <a:pPr algn="just">
              <a:lnSpc>
                <a:spcPct val="120000"/>
              </a:lnSpc>
            </a:pPr>
            <a:r>
              <a:rPr lang="es-ES" sz="5000" dirty="0"/>
              <a:t>(personal-cella @finsa.es)</a:t>
            </a:r>
          </a:p>
          <a:p>
            <a:pPr algn="just">
              <a:lnSpc>
                <a:spcPct val="120000"/>
              </a:lnSpc>
            </a:pPr>
            <a:r>
              <a:rPr lang="es-ES" sz="5000" dirty="0"/>
              <a:t>Esther: </a:t>
            </a:r>
            <a:r>
              <a:rPr lang="es-ES" sz="5000" dirty="0">
                <a:hlinkClick r:id="rId2"/>
              </a:rPr>
              <a:t>648262845</a:t>
            </a:r>
            <a:endParaRPr lang="es-ES" sz="5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F8F8503-EC2C-4A59-9074-7080E916C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948" y="1515855"/>
            <a:ext cx="2464231" cy="3826290"/>
          </a:xfrm>
          <a:prstGeom prst="rect">
            <a:avLst/>
          </a:prstGeom>
          <a:effectLst>
            <a:outerShdw blurRad="889000" dist="50800" dir="5400000" algn="ctr" rotWithShape="0">
              <a:srgbClr val="000000">
                <a:alpha val="24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1E7C0A7-622E-4162-A70B-3A93F72285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257" y="5437247"/>
            <a:ext cx="1471612" cy="5074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885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121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Esther eog. Obensa Garcia</dc:creator>
  <cp:lastModifiedBy>Esther eog. Obensa Garcia</cp:lastModifiedBy>
  <cp:revision>18</cp:revision>
  <cp:lastPrinted>2024-02-19T16:02:36Z</cp:lastPrinted>
  <dcterms:created xsi:type="dcterms:W3CDTF">2023-12-04T11:12:48Z</dcterms:created>
  <dcterms:modified xsi:type="dcterms:W3CDTF">2025-02-28T12:15:16Z</dcterms:modified>
</cp:coreProperties>
</file>